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49" r:id="rId2"/>
    <p:sldId id="451" r:id="rId3"/>
    <p:sldId id="450" r:id="rId4"/>
    <p:sldId id="452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 varScale="1">
        <p:scale>
          <a:sx n="71" d="100"/>
          <a:sy n="71" d="100"/>
        </p:scale>
        <p:origin x="126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86"/>
          <a:stretch/>
        </p:blipFill>
        <p:spPr bwMode="auto">
          <a:xfrm>
            <a:off x="0" y="2303250"/>
            <a:ext cx="6120680" cy="422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96952"/>
            <a:ext cx="2526805" cy="92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97152"/>
            <a:ext cx="2564046" cy="94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 flipV="1">
            <a:off x="4860032" y="3068960"/>
            <a:ext cx="1440160" cy="392182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9" idx="1"/>
          </p:cNvCxnSpPr>
          <p:nvPr/>
        </p:nvCxnSpPr>
        <p:spPr>
          <a:xfrm flipH="1" flipV="1">
            <a:off x="4860032" y="3212976"/>
            <a:ext cx="1440160" cy="2058273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980" r="34436" b="17674"/>
          <a:stretch/>
        </p:blipFill>
        <p:spPr>
          <a:xfrm>
            <a:off x="364115" y="2303250"/>
            <a:ext cx="4662439" cy="42850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96952"/>
            <a:ext cx="2526805" cy="92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97152"/>
            <a:ext cx="2564046" cy="94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907704" y="3461142"/>
            <a:ext cx="4392488" cy="1969102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9" idx="1"/>
          </p:cNvCxnSpPr>
          <p:nvPr/>
        </p:nvCxnSpPr>
        <p:spPr>
          <a:xfrm flipH="1">
            <a:off x="1907704" y="5271249"/>
            <a:ext cx="4392488" cy="31799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75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19110</TotalTime>
  <Words>52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ДС-57-2</cp:lastModifiedBy>
  <cp:revision>1452</cp:revision>
  <dcterms:modified xsi:type="dcterms:W3CDTF">2016-11-07T11:11:30Z</dcterms:modified>
</cp:coreProperties>
</file>